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1f265972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1f265972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f2659725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1f2659725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1f59280590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1f59280590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1f59280590_1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1f59280590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f59280590_1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f59280590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623401" y="781525"/>
            <a:ext cx="7866900" cy="2052600"/>
          </a:xfrm>
          <a:prstGeom prst="rect">
            <a:avLst/>
          </a:prstGeom>
        </p:spPr>
        <p:txBody>
          <a:bodyPr anchorCtr="0" anchor="b" bIns="91425" lIns="91425" spcFirstLastPara="1" rIns="0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 sz="5300">
                <a:solidFill>
                  <a:srgbClr val="980000"/>
                </a:solidFill>
                <a:latin typeface="Impact"/>
                <a:ea typeface="Impact"/>
                <a:cs typeface="Impact"/>
                <a:sym typeface="Impact"/>
              </a:rPr>
              <a:t>RAZZISMO BRUTTA STORIA</a:t>
            </a:r>
            <a:r>
              <a:rPr lang="it" sz="4800"/>
              <a:t> </a:t>
            </a:r>
            <a:endParaRPr sz="4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  </a:t>
            </a:r>
            <a:r>
              <a:rPr lang="it">
                <a:solidFill>
                  <a:schemeClr val="lt1"/>
                </a:solidFill>
              </a:rPr>
              <a:t>Camilla Ferrari Acciajoli - Tommaso Guerra - Martina Murati -Ilaria Mazzoccato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72100" y="2834125"/>
            <a:ext cx="4671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089450" y="2276425"/>
            <a:ext cx="5509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479425" y="1880000"/>
            <a:ext cx="113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980000"/>
                </a:solidFill>
                <a:latin typeface="Impact"/>
                <a:ea typeface="Impact"/>
                <a:cs typeface="Impact"/>
                <a:sym typeface="Impact"/>
              </a:rPr>
              <a:t>DESCRIZIONE</a:t>
            </a:r>
            <a:r>
              <a:rPr lang="it"/>
              <a:t> 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267825" y="1017725"/>
            <a:ext cx="8421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1200"/>
              </a:spcAft>
              <a:buNone/>
            </a:pPr>
            <a:r>
              <a:rPr lang="it"/>
              <a:t>La grafica realizzata in acrilico sulla borsa in jeans raffigura due mani che si uniscono, con riferimento all’affresco “ la Creazione di Adamo” di Michelangelo, a rappresentare l’unione tra dio e l’uomo, che noi abbiamo rielaborato mediante una mano bianca e una mano nera: simboleggiano la possibilità di dialogo e unione tra persone apparentemente diverse. L’opera è però accompagnata da insulti di stampo razzista, molto comuni, realizzati con vari font graffiti. Il messaggio che vogliamo comunicare con questa borsa è che l’unione, la carezza, il dialogo, ciò che le mani fanno con amore, sono gesti al di sopra dell’insulto, che uniscono, anziché dividere.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