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30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a0bd32060d21c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a0bd32060d21c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70c24d4aae87cc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70c24d4aae87cc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70c24d4aae87cc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70c24d4aae87cc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70c24d4aae87cc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70c24d4aae87cc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5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5919" b="7910"/>
          <a:stretch/>
        </p:blipFill>
        <p:spPr>
          <a:xfrm>
            <a:off x="164050" y="949011"/>
            <a:ext cx="3883224" cy="403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t="13911" b="24149"/>
          <a:stretch/>
        </p:blipFill>
        <p:spPr>
          <a:xfrm>
            <a:off x="164050" y="152400"/>
            <a:ext cx="1874525" cy="154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8565" y="152405"/>
            <a:ext cx="2008701" cy="264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2743" y="152400"/>
            <a:ext cx="1874525" cy="249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050" y="1700550"/>
            <a:ext cx="2008701" cy="2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t="3437" b="16060"/>
          <a:stretch/>
        </p:blipFill>
        <p:spPr>
          <a:xfrm>
            <a:off x="164050" y="1833575"/>
            <a:ext cx="1874524" cy="187875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5854592" y="363000"/>
            <a:ext cx="3105000" cy="4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Montserrat"/>
                <a:ea typeface="Montserrat"/>
                <a:cs typeface="Montserrat"/>
                <a:sym typeface="Montserrat"/>
              </a:rPr>
              <a:t>La grafica, realizzata con tempera per tessuti, è stata pensata partendo dalla bocca, protagonista di uno dei tanti armi del razzismo: la parola. La parola può essere una forma di violenza che fa male, colpisce nel profondo e rimane impressa.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Montserrat"/>
                <a:ea typeface="Montserrat"/>
                <a:cs typeface="Montserrat"/>
                <a:sym typeface="Montserrat"/>
              </a:rPr>
              <a:t>In questo progetto si è deciso di usare la bocca per emanare slogan positivi, che incoraggino e danno forza, in modo che chiunque la porti con sé e chiunque la veda, sia felice e non amareggiato.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Montserrat"/>
                <a:ea typeface="Montserrat"/>
                <a:cs typeface="Montserrat"/>
                <a:sym typeface="Montserrat"/>
              </a:rPr>
              <a:t>Sul retro abbiamo dunque il motto decisivo che racchiude tutti gli altri, anch’esso richiama la forma della bocca: “stop racism”.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/>
          </a:blip>
          <a:srcRect t="18652" b="18652"/>
          <a:stretch/>
        </p:blipFill>
        <p:spPr>
          <a:xfrm rot="5400000">
            <a:off x="2445300" y="1894800"/>
            <a:ext cx="4824999" cy="1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593" y="707200"/>
            <a:ext cx="3509412" cy="41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105" y="222075"/>
            <a:ext cx="3143699" cy="41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706726" y="3706226"/>
            <a:ext cx="1414425" cy="146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2175" y="527375"/>
            <a:ext cx="3278575" cy="437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60125" cy="141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t="8402" b="4972"/>
          <a:stretch/>
        </p:blipFill>
        <p:spPr>
          <a:xfrm>
            <a:off x="294801" y="222074"/>
            <a:ext cx="3878121" cy="447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325" y="0"/>
            <a:ext cx="4201224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325" y="0"/>
            <a:ext cx="4201224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8475"/>
            <a:ext cx="9144000" cy="452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l="11995"/>
          <a:stretch/>
        </p:blipFill>
        <p:spPr>
          <a:xfrm>
            <a:off x="339427" y="542275"/>
            <a:ext cx="2678999" cy="405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 r="16763"/>
          <a:stretch/>
        </p:blipFill>
        <p:spPr>
          <a:xfrm>
            <a:off x="6292492" y="542275"/>
            <a:ext cx="2533923" cy="405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1433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7689"/>
          <a:stretch/>
        </p:blipFill>
        <p:spPr>
          <a:xfrm>
            <a:off x="340733" y="294663"/>
            <a:ext cx="4048181" cy="45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8539" y="392867"/>
            <a:ext cx="3268324" cy="435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3976" y="1062233"/>
            <a:ext cx="629524" cy="58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3974" y="2748837"/>
            <a:ext cx="629524" cy="58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3974" y="1931322"/>
            <a:ext cx="629524" cy="58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3973" y="3566328"/>
            <a:ext cx="629524" cy="58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t="38464" b="30395"/>
          <a:stretch/>
        </p:blipFill>
        <p:spPr>
          <a:xfrm>
            <a:off x="-2" y="-81012"/>
            <a:ext cx="9144000" cy="53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4">
            <a:alphaModFix/>
          </a:blip>
          <a:srcRect t="9993" b="10942"/>
          <a:stretch/>
        </p:blipFill>
        <p:spPr>
          <a:xfrm>
            <a:off x="2542901" y="391963"/>
            <a:ext cx="4058203" cy="4359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Presentazione su schermo (16:9)</PresentationFormat>
  <Paragraphs>3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Montserrat</vt:lpstr>
      <vt:lpstr>Arial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Annarosa Bossi</dc:creator>
  <cp:lastModifiedBy>Annarosa Bossi</cp:lastModifiedBy>
  <cp:revision>1</cp:revision>
  <dcterms:modified xsi:type="dcterms:W3CDTF">2023-03-17T15:30:55Z</dcterms:modified>
</cp:coreProperties>
</file>