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5"/>
  </p:normalViewPr>
  <p:slideViewPr>
    <p:cSldViewPr snapToGrid="0" snapToObjects="1">
      <p:cViewPr varScale="1">
        <p:scale>
          <a:sx n="66" d="100"/>
          <a:sy n="66" d="100"/>
        </p:scale>
        <p:origin x="13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29658-AE9E-4E41-BC53-AD937FA86E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0DB48E9-0BF5-934E-ADC8-7EE67E8CD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F41697-9F2C-B141-BF8D-B255D2032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B65D7B-0403-8341-A44E-8F05CDB5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859D4BC-7B82-8745-9B33-D05047B2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06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936582-5B1E-0B4E-9E32-D5D2DF16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9FB10D6-539C-FB4B-B4BF-36ADC695E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C10901-A1ED-7043-818E-EB603EA5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9143A6-3BCB-8B48-A24C-F85394C78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4EB3E53-F3E6-4746-8CD1-250BC33B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75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E7755B0-732C-644E-A7F9-A9D886BE4B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CCE29F3-00B3-2B46-97DD-7C6DB0829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FA43FC-CE42-2B4E-8EDB-3E6056A4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C9540A-723D-8642-B4DB-0E5B6EE9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83B58F-BBC0-1F40-B0FB-91E143EB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84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C147EE-0D4B-A443-B907-6383F3EB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D7668D-2147-A84C-9992-F38C50004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5FBEA6-5AF7-824F-A740-96387B06C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406F99-0108-8B4C-9FEF-1B2412251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9DAD15-008A-C34D-95A3-3C46EDE0C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304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F9AADC-AB7D-9E49-B2E7-C2F2997B3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83219D-46E6-A144-BA36-E8548D8443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8A31F4-33CB-5248-92E2-F7FFCC39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6914488-BDA0-6D45-A3AC-C1FB2FC7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B6EE83-3410-2F47-9712-961E69A8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26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A9654D-291E-D14C-8E02-EE4B2E60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9AF081-69D4-5349-979F-4C183D492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B18CA85-535E-A24F-9F87-9B17401C3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3DA320-BDF2-1748-A32A-A345CB15C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9614BD6-1E82-1546-8B00-A9CF9702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644B463-3CC6-5340-BE36-6E466140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9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1FE249-515C-C940-BABC-C7E45CA0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81A2C1B-41B6-154B-AE88-9A64D4CAE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42052F-C5AE-3F4A-B63E-79B6FD86BB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B7C8D00-A50E-334B-8C4C-51354943A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2CA6903-D202-A844-9A6D-39C666AFF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3D4AD2C-9158-FE45-B464-82C05659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78B860B-65CD-E54A-9D9E-DC5549522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3BE77EA-F63A-F443-92E9-25A37E2C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735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8A2CFE-5236-FE46-9101-84755705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781B98B-52A8-3A40-B67A-07429297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792CC6B-96E0-3441-BA0D-DEEE9CCE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DA92E55-3618-DF48-9E66-A6AAC664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495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F087616-3340-4D46-B535-65598EFA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F7A2A85-B19D-8F4E-9638-60535B6A5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D1C7F7A-8F20-2B40-8429-1D944BBA3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115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F27A25-3EF5-D041-8B39-CCBA7DBFA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D11924-25A6-AE41-83A4-D009502D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7A818A-C372-4040-8323-3D0C87D57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4DA2BE-5594-604A-B5F0-543D997C3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0938D6C-12DF-2545-90E7-2E944AB0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2788418-4AB0-BA47-B0E2-B31FDD65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03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F53DF2-CE96-7B4A-B5BD-F98390844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FFEF7E0-2072-674E-A083-6515E30C18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A2805FC-1040-3145-99B4-1BA211F9C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4A09A5-B027-9841-9ECF-A1A332582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204EC31-5DDC-2343-A00B-20971481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8C25B2-62FF-DC42-AD00-EFFB4D6E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89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AF26F4E-3CDE-2649-BF20-5480349E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B06416-EFDA-604E-A7AD-C3CBA3533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89610F-24F3-DA42-8750-D0A651FD9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CFC52-9570-C046-9F47-7FA4E949C109}" type="datetimeFigureOut">
              <a:rPr lang="it-IT" smtClean="0"/>
              <a:t>21/03/2023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7647EE-FCEC-7B45-B008-7E86C7A6F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256FF8-785B-A14D-8039-4D0E4523BA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7E6F8-9E3B-DD4F-BEA1-FCE57EB352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721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E069B086-489B-1245-963C-CE8CEFDF1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D7AF471-0440-2444-992F-CE8FE6A30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87" y="-1058862"/>
            <a:ext cx="11922826" cy="2387600"/>
          </a:xfrm>
        </p:spPr>
        <p:txBody>
          <a:bodyPr>
            <a:noAutofit/>
          </a:bodyPr>
          <a:lstStyle/>
          <a:p>
            <a:r>
              <a:rPr lang="it-IT" sz="7200" b="1" dirty="0">
                <a:latin typeface="Al Nile" pitchFamily="2" charset="-78"/>
                <a:cs typeface="Al Nile" pitchFamily="2" charset="-78"/>
              </a:rPr>
              <a:t>RAZZISMO BRUTTA STORIA</a:t>
            </a:r>
          </a:p>
        </p:txBody>
      </p:sp>
    </p:spTree>
    <p:extLst>
      <p:ext uri="{BB962C8B-B14F-4D97-AF65-F5344CB8AC3E}">
        <p14:creationId xmlns:p14="http://schemas.microsoft.com/office/powerpoint/2010/main" val="319567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D8AA8DFE-D368-CD49-98D5-48FC426DC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FB0CAE1-4269-3843-9897-849CDD59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>
                <a:effectLst/>
              </a:rPr>
            </a:b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5FA109-91A8-B240-9F80-58227062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18"/>
            <a:ext cx="10515600" cy="3789363"/>
          </a:xfrm>
          <a:gradFill flip="none" rotWithShape="1">
            <a:gsLst>
              <a:gs pos="0">
                <a:schemeClr val="accent3">
                  <a:lumMod val="5000"/>
                  <a:lumOff val="95000"/>
                  <a:alpha val="13000"/>
                </a:schemeClr>
              </a:gs>
              <a:gs pos="81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53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>
                <a:latin typeface="Al Nile" pitchFamily="2" charset="-78"/>
                <a:ea typeface="Apple Symbols" panose="02000000000000000000" pitchFamily="2" charset="-79"/>
                <a:cs typeface="Al Nile" pitchFamily="2" charset="-78"/>
              </a:rPr>
              <a:t>con la nostra pochette abbiamo voluto comunicare metaforicamente il tema dell’uguaglianza </a:t>
            </a:r>
          </a:p>
          <a:p>
            <a:pPr marL="0" indent="0" algn="ctr">
              <a:buNone/>
            </a:pPr>
            <a:r>
              <a:rPr lang="it-IT" dirty="0">
                <a:latin typeface="Al Nile" pitchFamily="2" charset="-78"/>
                <a:ea typeface="Apple Symbols" panose="02000000000000000000" pitchFamily="2" charset="-79"/>
                <a:cs typeface="Al Nile" pitchFamily="2" charset="-78"/>
              </a:rPr>
              <a:t>appresentando gli stessi soggetti su entrambi i lati ma in maniera differente: da un lato  troviamo una sagoma bianca e una nera che evidenziano la differenza della carnagione tra i due soggetti che dall’altro lato invece vengono  rappresentati solo con la struttura ossea metafora che vuole far intendere che dentro di noi condividiamo le stesse passioni, gli stessi desideri e non è la differenza fisica che ci definisce.</a:t>
            </a:r>
          </a:p>
        </p:txBody>
      </p:sp>
    </p:spTree>
    <p:extLst>
      <p:ext uri="{BB962C8B-B14F-4D97-AF65-F5344CB8AC3E}">
        <p14:creationId xmlns:p14="http://schemas.microsoft.com/office/powerpoint/2010/main" val="162787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65160F-5760-8F49-9D0C-83B9C23E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D16B96-2FC2-034B-9E14-6739327C1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effectLst/>
              <a:hlinkClick r:id="rId2"/>
            </a:endParaRP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341C174-1826-C445-B39C-F40300FFF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538554" y="1480868"/>
            <a:ext cx="6915681" cy="3838574"/>
          </a:xfrm>
          <a:prstGeom prst="rect">
            <a:avLst/>
          </a:prstGeom>
        </p:spPr>
      </p:pic>
      <p:pic>
        <p:nvPicPr>
          <p:cNvPr id="6" name="Segnaposto contenuto 3">
            <a:extLst>
              <a:ext uri="{FF2B5EF4-FFF2-40B4-BE49-F238E27FC236}">
                <a16:creationId xmlns:a16="http://schemas.microsoft.com/office/drawing/2014/main" id="{FDE9FCC7-8CD3-C14B-A58E-DA027612B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36" y="-57681"/>
            <a:ext cx="4962526" cy="691568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3461623-0658-3946-8FE8-20EB0969A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100" y="-57684"/>
            <a:ext cx="3759200" cy="691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67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32C0121-4E0C-5746-A257-7F9871DB2D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" y="-100014"/>
            <a:ext cx="5143500" cy="6858001"/>
          </a:xfrm>
          <a:effectLst>
            <a:softEdge rad="891430"/>
          </a:effec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D5EB61C-40CD-A84A-9C88-C79187F47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440" y="0"/>
            <a:ext cx="5143500" cy="6858000"/>
          </a:xfrm>
          <a:prstGeom prst="rect">
            <a:avLst/>
          </a:prstGeom>
          <a:effectLst>
            <a:softEdge rad="892621"/>
          </a:effec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BCA9FE3-A59D-1846-BF09-D749A8D2B6F4}"/>
              </a:ext>
            </a:extLst>
          </p:cNvPr>
          <p:cNvSpPr txBox="1"/>
          <p:nvPr/>
        </p:nvSpPr>
        <p:spPr>
          <a:xfrm>
            <a:off x="0" y="6619487"/>
            <a:ext cx="6548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ROGORA TOMMASO, DAVIDE LUPI, SOFIA GRASSI, SOFIA IRLANDINI</a:t>
            </a:r>
          </a:p>
        </p:txBody>
      </p:sp>
    </p:spTree>
    <p:extLst>
      <p:ext uri="{BB962C8B-B14F-4D97-AF65-F5344CB8AC3E}">
        <p14:creationId xmlns:p14="http://schemas.microsoft.com/office/powerpoint/2010/main" val="2125523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5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Al Nile</vt:lpstr>
      <vt:lpstr>Arial</vt:lpstr>
      <vt:lpstr>Calibri</vt:lpstr>
      <vt:lpstr>Calibri Light</vt:lpstr>
      <vt:lpstr>Tema di Office</vt:lpstr>
      <vt:lpstr>RAZZISMO BRUTTA STORIA</vt:lpstr>
      <vt:lpstr>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RAZZISMO BRUTTA STORIA</dc:title>
  <dc:creator>Microsoft Office User</dc:creator>
  <cp:lastModifiedBy>Annarosa Bossi</cp:lastModifiedBy>
  <cp:revision>3</cp:revision>
  <dcterms:created xsi:type="dcterms:W3CDTF">2023-03-17T09:06:00Z</dcterms:created>
  <dcterms:modified xsi:type="dcterms:W3CDTF">2023-03-21T09:57:57Z</dcterms:modified>
</cp:coreProperties>
</file>